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8"/>
  </p:notesMasterIdLst>
  <p:sldIdLst>
    <p:sldId id="273" r:id="rId2"/>
    <p:sldId id="298" r:id="rId3"/>
    <p:sldId id="299" r:id="rId4"/>
    <p:sldId id="300" r:id="rId5"/>
    <p:sldId id="301" r:id="rId6"/>
    <p:sldId id="302" r:id="rId7"/>
    <p:sldId id="309" r:id="rId8"/>
    <p:sldId id="306" r:id="rId9"/>
    <p:sldId id="308" r:id="rId10"/>
    <p:sldId id="307" r:id="rId11"/>
    <p:sldId id="311" r:id="rId12"/>
    <p:sldId id="303" r:id="rId13"/>
    <p:sldId id="304" r:id="rId14"/>
    <p:sldId id="305" r:id="rId15"/>
    <p:sldId id="310" r:id="rId16"/>
    <p:sldId id="274" r:id="rId1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Estilo com Tema 2 - Destaqu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Estilo Escuro 1 - Destaqu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Estilo Médio 4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9"/>
    <p:restoredTop sz="94605"/>
  </p:normalViewPr>
  <p:slideViewPr>
    <p:cSldViewPr snapToGrid="0" snapToObjects="1">
      <p:cViewPr varScale="1">
        <p:scale>
          <a:sx n="79" d="100"/>
          <a:sy n="79" d="100"/>
        </p:scale>
        <p:origin x="-600" y="-104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6E3D51-BF6E-5248-95AA-D7F79530C62E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0175309F-4407-5749-81E2-CACEB0C3BE36}">
      <dgm:prSet phldrT="[Text]"/>
      <dgm:spPr/>
      <dgm:t>
        <a:bodyPr/>
        <a:lstStyle/>
        <a:p>
          <a:r>
            <a:rPr lang="pt-PT" dirty="0" smtClean="0"/>
            <a:t>06/10/2019</a:t>
          </a:r>
          <a:endParaRPr lang="pt-PT" dirty="0"/>
        </a:p>
      </dgm:t>
    </dgm:pt>
    <dgm:pt modelId="{966B3910-2BE1-FE4C-A484-BAE44470611E}" type="parTrans" cxnId="{9D23CC30-618D-534D-A82B-0FA254E27B33}">
      <dgm:prSet/>
      <dgm:spPr/>
      <dgm:t>
        <a:bodyPr/>
        <a:lstStyle/>
        <a:p>
          <a:endParaRPr lang="pt-PT"/>
        </a:p>
      </dgm:t>
    </dgm:pt>
    <dgm:pt modelId="{70163301-42FD-1D4D-9FAA-F05BBD0DF181}" type="sibTrans" cxnId="{9D23CC30-618D-534D-A82B-0FA254E27B33}">
      <dgm:prSet/>
      <dgm:spPr/>
      <dgm:t>
        <a:bodyPr/>
        <a:lstStyle/>
        <a:p>
          <a:endParaRPr lang="pt-PT"/>
        </a:p>
      </dgm:t>
    </dgm:pt>
    <dgm:pt modelId="{A4FBE5AA-EA97-FA4A-B4F1-20938ADE96CD}">
      <dgm:prSet phldrT="[Text]"/>
      <dgm:spPr/>
      <dgm:t>
        <a:bodyPr/>
        <a:lstStyle/>
        <a:p>
          <a:r>
            <a:rPr lang="pt-PT" dirty="0" smtClean="0"/>
            <a:t>1ª Entrega</a:t>
          </a:r>
          <a:endParaRPr lang="pt-PT" dirty="0"/>
        </a:p>
      </dgm:t>
    </dgm:pt>
    <dgm:pt modelId="{4624EDA5-6D1E-9C40-AF07-F0E07770812D}" type="parTrans" cxnId="{C92C61F7-D099-9645-8654-6328F7F65D48}">
      <dgm:prSet/>
      <dgm:spPr/>
      <dgm:t>
        <a:bodyPr/>
        <a:lstStyle/>
        <a:p>
          <a:endParaRPr lang="pt-PT"/>
        </a:p>
      </dgm:t>
    </dgm:pt>
    <dgm:pt modelId="{90DD6217-93B9-064B-AC1E-C1AEEF332AEA}" type="sibTrans" cxnId="{C92C61F7-D099-9645-8654-6328F7F65D48}">
      <dgm:prSet/>
      <dgm:spPr/>
      <dgm:t>
        <a:bodyPr/>
        <a:lstStyle/>
        <a:p>
          <a:endParaRPr lang="pt-PT"/>
        </a:p>
      </dgm:t>
    </dgm:pt>
    <dgm:pt modelId="{917D903A-96A4-AE42-B09C-0DA04F04C2DF}">
      <dgm:prSet phldrT="[Text]"/>
      <dgm:spPr/>
      <dgm:t>
        <a:bodyPr/>
        <a:lstStyle/>
        <a:p>
          <a:r>
            <a:rPr lang="pt-PT" dirty="0" smtClean="0"/>
            <a:t>20/10/2019</a:t>
          </a:r>
          <a:endParaRPr lang="pt-PT" dirty="0"/>
        </a:p>
      </dgm:t>
    </dgm:pt>
    <dgm:pt modelId="{AA373D9C-444E-884E-9331-7B21AF6A4F30}" type="parTrans" cxnId="{BB202343-1E0A-4F45-8DFB-09FB90E122CB}">
      <dgm:prSet/>
      <dgm:spPr/>
      <dgm:t>
        <a:bodyPr/>
        <a:lstStyle/>
        <a:p>
          <a:endParaRPr lang="pt-PT"/>
        </a:p>
      </dgm:t>
    </dgm:pt>
    <dgm:pt modelId="{3FDAE9CE-0D20-F84A-A2EB-62E26BD8D105}" type="sibTrans" cxnId="{BB202343-1E0A-4F45-8DFB-09FB90E122CB}">
      <dgm:prSet/>
      <dgm:spPr/>
      <dgm:t>
        <a:bodyPr/>
        <a:lstStyle/>
        <a:p>
          <a:endParaRPr lang="pt-PT"/>
        </a:p>
      </dgm:t>
    </dgm:pt>
    <dgm:pt modelId="{73D94B6F-3662-6147-9D78-BDF773088360}">
      <dgm:prSet phldrT="[Text]"/>
      <dgm:spPr/>
      <dgm:t>
        <a:bodyPr/>
        <a:lstStyle/>
        <a:p>
          <a:r>
            <a:rPr lang="pt-PT" dirty="0" smtClean="0"/>
            <a:t>2ª Entrega</a:t>
          </a:r>
          <a:endParaRPr lang="pt-PT" dirty="0"/>
        </a:p>
      </dgm:t>
    </dgm:pt>
    <dgm:pt modelId="{0097D736-00F5-D348-85C7-173373E12FB0}" type="parTrans" cxnId="{D63C3A0D-0703-9C45-B5E8-C01F7A88E170}">
      <dgm:prSet/>
      <dgm:spPr/>
      <dgm:t>
        <a:bodyPr/>
        <a:lstStyle/>
        <a:p>
          <a:endParaRPr lang="pt-PT"/>
        </a:p>
      </dgm:t>
    </dgm:pt>
    <dgm:pt modelId="{DE7B2C55-D34E-154D-A607-176161305BC5}" type="sibTrans" cxnId="{D63C3A0D-0703-9C45-B5E8-C01F7A88E170}">
      <dgm:prSet/>
      <dgm:spPr/>
      <dgm:t>
        <a:bodyPr/>
        <a:lstStyle/>
        <a:p>
          <a:endParaRPr lang="pt-PT"/>
        </a:p>
      </dgm:t>
    </dgm:pt>
    <dgm:pt modelId="{E5F87AD3-C47A-6448-B4F2-1A6C9F4D384C}">
      <dgm:prSet phldrT="[Text]"/>
      <dgm:spPr/>
      <dgm:t>
        <a:bodyPr/>
        <a:lstStyle/>
        <a:p>
          <a:r>
            <a:rPr lang="pt-PT" dirty="0" smtClean="0"/>
            <a:t>17/11/2019</a:t>
          </a:r>
          <a:endParaRPr lang="pt-PT" dirty="0"/>
        </a:p>
      </dgm:t>
    </dgm:pt>
    <dgm:pt modelId="{CDA3D9E1-292C-734D-84E7-11F05F45F747}" type="parTrans" cxnId="{4FA98F4E-CCC6-6D43-9AE5-92350B544B0F}">
      <dgm:prSet/>
      <dgm:spPr/>
      <dgm:t>
        <a:bodyPr/>
        <a:lstStyle/>
        <a:p>
          <a:endParaRPr lang="pt-PT"/>
        </a:p>
      </dgm:t>
    </dgm:pt>
    <dgm:pt modelId="{A9B2DE37-D53A-D348-92CA-DE1A7D4C24A3}" type="sibTrans" cxnId="{4FA98F4E-CCC6-6D43-9AE5-92350B544B0F}">
      <dgm:prSet/>
      <dgm:spPr/>
      <dgm:t>
        <a:bodyPr/>
        <a:lstStyle/>
        <a:p>
          <a:endParaRPr lang="pt-PT"/>
        </a:p>
      </dgm:t>
    </dgm:pt>
    <dgm:pt modelId="{FD6390F5-3933-EC46-BD9D-C467679F1C30}">
      <dgm:prSet phldrT="[Text]"/>
      <dgm:spPr/>
      <dgm:t>
        <a:bodyPr/>
        <a:lstStyle/>
        <a:p>
          <a:r>
            <a:rPr lang="pt-PT" dirty="0" smtClean="0"/>
            <a:t>3ª Entrega</a:t>
          </a:r>
          <a:endParaRPr lang="pt-PT" dirty="0"/>
        </a:p>
      </dgm:t>
    </dgm:pt>
    <dgm:pt modelId="{52FC715A-BA28-9841-BF29-18A11CBCF83C}" type="parTrans" cxnId="{BC01E621-67FF-D94D-81CC-9F70EA69C644}">
      <dgm:prSet/>
      <dgm:spPr/>
      <dgm:t>
        <a:bodyPr/>
        <a:lstStyle/>
        <a:p>
          <a:endParaRPr lang="pt-PT"/>
        </a:p>
      </dgm:t>
    </dgm:pt>
    <dgm:pt modelId="{5895EC69-D012-4543-8298-DD2815A56DD7}" type="sibTrans" cxnId="{BC01E621-67FF-D94D-81CC-9F70EA69C644}">
      <dgm:prSet/>
      <dgm:spPr/>
      <dgm:t>
        <a:bodyPr/>
        <a:lstStyle/>
        <a:p>
          <a:endParaRPr lang="pt-PT"/>
        </a:p>
      </dgm:t>
    </dgm:pt>
    <dgm:pt modelId="{ABD41EB2-2205-6848-8B3C-24C01F0EA08B}">
      <dgm:prSet phldrT="[Text]"/>
      <dgm:spPr/>
      <dgm:t>
        <a:bodyPr/>
        <a:lstStyle/>
        <a:p>
          <a:r>
            <a:rPr lang="pt-PT" dirty="0" smtClean="0"/>
            <a:t>15/12/2019</a:t>
          </a:r>
        </a:p>
      </dgm:t>
    </dgm:pt>
    <dgm:pt modelId="{22FFCEC3-E3E0-824A-BCEB-2AB9239E4D56}" type="parTrans" cxnId="{4B23257B-DE72-E24A-8C60-61D7187B9358}">
      <dgm:prSet/>
      <dgm:spPr/>
      <dgm:t>
        <a:bodyPr/>
        <a:lstStyle/>
        <a:p>
          <a:endParaRPr lang="pt-PT"/>
        </a:p>
      </dgm:t>
    </dgm:pt>
    <dgm:pt modelId="{D917EF6D-80D3-6940-9769-86EEC6DF546F}" type="sibTrans" cxnId="{4B23257B-DE72-E24A-8C60-61D7187B9358}">
      <dgm:prSet/>
      <dgm:spPr/>
      <dgm:t>
        <a:bodyPr/>
        <a:lstStyle/>
        <a:p>
          <a:endParaRPr lang="pt-PT"/>
        </a:p>
      </dgm:t>
    </dgm:pt>
    <dgm:pt modelId="{571705A7-2B6A-C740-BE3D-55460882C7B6}">
      <dgm:prSet/>
      <dgm:spPr/>
      <dgm:t>
        <a:bodyPr/>
        <a:lstStyle/>
        <a:p>
          <a:r>
            <a:rPr lang="pt-PT" dirty="0" smtClean="0"/>
            <a:t>4ª Entrega</a:t>
          </a:r>
          <a:endParaRPr lang="pt-PT" dirty="0"/>
        </a:p>
      </dgm:t>
    </dgm:pt>
    <dgm:pt modelId="{A4F1E167-CED8-1648-9DA8-B69A90EA23F5}" type="parTrans" cxnId="{489C34FA-CA02-2747-8078-ACCA4C94C531}">
      <dgm:prSet/>
      <dgm:spPr/>
      <dgm:t>
        <a:bodyPr/>
        <a:lstStyle/>
        <a:p>
          <a:endParaRPr lang="pt-PT"/>
        </a:p>
      </dgm:t>
    </dgm:pt>
    <dgm:pt modelId="{7D9BD20D-D4A3-5045-836D-147D9D506CB9}" type="sibTrans" cxnId="{489C34FA-CA02-2747-8078-ACCA4C94C531}">
      <dgm:prSet/>
      <dgm:spPr/>
      <dgm:t>
        <a:bodyPr/>
        <a:lstStyle/>
        <a:p>
          <a:endParaRPr lang="pt-PT"/>
        </a:p>
      </dgm:t>
    </dgm:pt>
    <dgm:pt modelId="{76D94A00-69F8-FD40-9595-22EE027AD2C0}">
      <dgm:prSet/>
      <dgm:spPr/>
      <dgm:t>
        <a:bodyPr/>
        <a:lstStyle/>
        <a:p>
          <a:r>
            <a:rPr lang="pt-PT" dirty="0" smtClean="0"/>
            <a:t>24/01/2020</a:t>
          </a:r>
        </a:p>
      </dgm:t>
    </dgm:pt>
    <dgm:pt modelId="{3755A0F3-32FB-D746-95B7-5E4A778670E1}" type="parTrans" cxnId="{6BEEDB7E-28E1-CF40-849E-71C104815323}">
      <dgm:prSet/>
      <dgm:spPr/>
      <dgm:t>
        <a:bodyPr/>
        <a:lstStyle/>
        <a:p>
          <a:endParaRPr lang="pt-PT"/>
        </a:p>
      </dgm:t>
    </dgm:pt>
    <dgm:pt modelId="{26931BFE-9343-7A44-A699-A9CC14F3AB47}" type="sibTrans" cxnId="{6BEEDB7E-28E1-CF40-849E-71C104815323}">
      <dgm:prSet/>
      <dgm:spPr/>
      <dgm:t>
        <a:bodyPr/>
        <a:lstStyle/>
        <a:p>
          <a:endParaRPr lang="pt-PT"/>
        </a:p>
      </dgm:t>
    </dgm:pt>
    <dgm:pt modelId="{64CBDAC6-9630-424B-9D69-009892EDFFC0}">
      <dgm:prSet/>
      <dgm:spPr/>
      <dgm:t>
        <a:bodyPr/>
        <a:lstStyle/>
        <a:p>
          <a:r>
            <a:rPr lang="pt-PT" dirty="0" smtClean="0"/>
            <a:t>5ª Entrega</a:t>
          </a:r>
          <a:endParaRPr lang="pt-PT" dirty="0"/>
        </a:p>
      </dgm:t>
    </dgm:pt>
    <dgm:pt modelId="{C1B9F47A-71DC-D34A-8EC1-83BDCFCA8BC7}" type="parTrans" cxnId="{F8287AC6-19B4-8248-AE19-BE888ACA4057}">
      <dgm:prSet/>
      <dgm:spPr/>
      <dgm:t>
        <a:bodyPr/>
        <a:lstStyle/>
        <a:p>
          <a:endParaRPr lang="pt-PT"/>
        </a:p>
      </dgm:t>
    </dgm:pt>
    <dgm:pt modelId="{9F8FD7AC-AE4E-4444-B42F-FCF5FEDEC40D}" type="sibTrans" cxnId="{F8287AC6-19B4-8248-AE19-BE888ACA4057}">
      <dgm:prSet/>
      <dgm:spPr/>
      <dgm:t>
        <a:bodyPr/>
        <a:lstStyle/>
        <a:p>
          <a:endParaRPr lang="pt-PT"/>
        </a:p>
      </dgm:t>
    </dgm:pt>
    <dgm:pt modelId="{21A37362-1556-7448-B094-834D90DCCB5F}">
      <dgm:prSet/>
      <dgm:spPr/>
      <dgm:t>
        <a:bodyPr/>
        <a:lstStyle/>
        <a:p>
          <a:r>
            <a:rPr lang="pt-PT" dirty="0" smtClean="0"/>
            <a:t>27/01/2020</a:t>
          </a:r>
          <a:endParaRPr lang="pt-PT" dirty="0"/>
        </a:p>
      </dgm:t>
    </dgm:pt>
    <dgm:pt modelId="{38BB3F31-F5F0-544E-8EDC-31873863B5AE}" type="parTrans" cxnId="{8AE16131-8BA4-614C-9F87-FC59D1DA7DE6}">
      <dgm:prSet/>
      <dgm:spPr/>
      <dgm:t>
        <a:bodyPr/>
        <a:lstStyle/>
        <a:p>
          <a:endParaRPr lang="pt-PT"/>
        </a:p>
      </dgm:t>
    </dgm:pt>
    <dgm:pt modelId="{F4C7C3F7-FD4B-2D4A-A76D-6A4A3D28647D}" type="sibTrans" cxnId="{8AE16131-8BA4-614C-9F87-FC59D1DA7DE6}">
      <dgm:prSet/>
      <dgm:spPr/>
      <dgm:t>
        <a:bodyPr/>
        <a:lstStyle/>
        <a:p>
          <a:endParaRPr lang="pt-PT"/>
        </a:p>
      </dgm:t>
    </dgm:pt>
    <dgm:pt modelId="{300EB6F8-B881-344C-A8F8-A6B6ECB38472}">
      <dgm:prSet/>
      <dgm:spPr/>
      <dgm:t>
        <a:bodyPr/>
        <a:lstStyle/>
        <a:p>
          <a:r>
            <a:rPr lang="pt-PT" dirty="0" smtClean="0"/>
            <a:t>Apresentação</a:t>
          </a:r>
          <a:endParaRPr lang="pt-PT" dirty="0"/>
        </a:p>
      </dgm:t>
    </dgm:pt>
    <dgm:pt modelId="{F3B80F50-8FAD-1B47-B5D2-FDE9780A897C}" type="parTrans" cxnId="{8A0FCA88-BBE1-7F42-90CA-02610537DD70}">
      <dgm:prSet/>
      <dgm:spPr/>
      <dgm:t>
        <a:bodyPr/>
        <a:lstStyle/>
        <a:p>
          <a:endParaRPr lang="pt-PT"/>
        </a:p>
      </dgm:t>
    </dgm:pt>
    <dgm:pt modelId="{616889FE-1A57-104E-915D-792B24F0CC74}" type="sibTrans" cxnId="{8A0FCA88-BBE1-7F42-90CA-02610537DD70}">
      <dgm:prSet/>
      <dgm:spPr/>
      <dgm:t>
        <a:bodyPr/>
        <a:lstStyle/>
        <a:p>
          <a:endParaRPr lang="pt-PT"/>
        </a:p>
      </dgm:t>
    </dgm:pt>
    <dgm:pt modelId="{1BE2BCB1-6421-8649-A004-A06424C406E0}" type="pres">
      <dgm:prSet presAssocID="{246E3D51-BF6E-5248-95AA-D7F79530C62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PT"/>
        </a:p>
      </dgm:t>
    </dgm:pt>
    <dgm:pt modelId="{49E2D2CE-04A6-FF4C-AA14-F1C3D62470B8}" type="pres">
      <dgm:prSet presAssocID="{0175309F-4407-5749-81E2-CACEB0C3BE36}" presName="composite" presStyleCnt="0"/>
      <dgm:spPr/>
    </dgm:pt>
    <dgm:pt modelId="{C6852856-ED91-8E4A-89AB-5A1D85B18650}" type="pres">
      <dgm:prSet presAssocID="{0175309F-4407-5749-81E2-CACEB0C3BE36}" presName="bentUpArrow1" presStyleLbl="alignImgPlace1" presStyleIdx="0" presStyleCnt="5"/>
      <dgm:spPr/>
    </dgm:pt>
    <dgm:pt modelId="{B44702BA-40AA-1F4E-A982-D87027FAC11B}" type="pres">
      <dgm:prSet presAssocID="{0175309F-4407-5749-81E2-CACEB0C3BE3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CA29A3B7-B845-2643-A792-4434698D6D31}" type="pres">
      <dgm:prSet presAssocID="{0175309F-4407-5749-81E2-CACEB0C3BE36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6F8B6751-A6A6-0E49-96F7-FD6F642AF5FE}" type="pres">
      <dgm:prSet presAssocID="{70163301-42FD-1D4D-9FAA-F05BBD0DF181}" presName="sibTrans" presStyleCnt="0"/>
      <dgm:spPr/>
    </dgm:pt>
    <dgm:pt modelId="{A1FA8776-F614-5E4D-881A-7FA731B546DC}" type="pres">
      <dgm:prSet presAssocID="{917D903A-96A4-AE42-B09C-0DA04F04C2DF}" presName="composite" presStyleCnt="0"/>
      <dgm:spPr/>
    </dgm:pt>
    <dgm:pt modelId="{F538F0E4-ED78-C149-869E-F2C621F08AC3}" type="pres">
      <dgm:prSet presAssocID="{917D903A-96A4-AE42-B09C-0DA04F04C2DF}" presName="bentUpArrow1" presStyleLbl="alignImgPlace1" presStyleIdx="1" presStyleCnt="5"/>
      <dgm:spPr/>
    </dgm:pt>
    <dgm:pt modelId="{06190386-A041-B641-9AFE-8C5A834C15F3}" type="pres">
      <dgm:prSet presAssocID="{917D903A-96A4-AE42-B09C-0DA04F04C2DF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8888167F-B5C3-DB43-8736-224B5E637AAD}" type="pres">
      <dgm:prSet presAssocID="{917D903A-96A4-AE42-B09C-0DA04F04C2DF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F579112B-C748-8B49-A864-B0FA473DC4C0}" type="pres">
      <dgm:prSet presAssocID="{3FDAE9CE-0D20-F84A-A2EB-62E26BD8D105}" presName="sibTrans" presStyleCnt="0"/>
      <dgm:spPr/>
    </dgm:pt>
    <dgm:pt modelId="{4FEABDDD-781F-A440-BAB4-103FE7A7E288}" type="pres">
      <dgm:prSet presAssocID="{E5F87AD3-C47A-6448-B4F2-1A6C9F4D384C}" presName="composite" presStyleCnt="0"/>
      <dgm:spPr/>
    </dgm:pt>
    <dgm:pt modelId="{92A21381-AA3E-C144-B678-CFA1952145C3}" type="pres">
      <dgm:prSet presAssocID="{E5F87AD3-C47A-6448-B4F2-1A6C9F4D384C}" presName="bentUpArrow1" presStyleLbl="alignImgPlace1" presStyleIdx="2" presStyleCnt="5"/>
      <dgm:spPr/>
    </dgm:pt>
    <dgm:pt modelId="{1DB87BEA-9346-DA46-91E2-6BC1F2308CFF}" type="pres">
      <dgm:prSet presAssocID="{E5F87AD3-C47A-6448-B4F2-1A6C9F4D384C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1A069B15-F0E1-FE48-8F6B-D55E68F4E43C}" type="pres">
      <dgm:prSet presAssocID="{E5F87AD3-C47A-6448-B4F2-1A6C9F4D384C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65548FB5-7BCC-7C4A-A492-7B6B68BAE6BB}" type="pres">
      <dgm:prSet presAssocID="{A9B2DE37-D53A-D348-92CA-DE1A7D4C24A3}" presName="sibTrans" presStyleCnt="0"/>
      <dgm:spPr/>
    </dgm:pt>
    <dgm:pt modelId="{CC016825-022A-594D-9488-8B5BF510C024}" type="pres">
      <dgm:prSet presAssocID="{ABD41EB2-2205-6848-8B3C-24C01F0EA08B}" presName="composite" presStyleCnt="0"/>
      <dgm:spPr/>
    </dgm:pt>
    <dgm:pt modelId="{F04D4C6F-CB68-304B-B529-FA1E80A94E8A}" type="pres">
      <dgm:prSet presAssocID="{ABD41EB2-2205-6848-8B3C-24C01F0EA08B}" presName="bentUpArrow1" presStyleLbl="alignImgPlace1" presStyleIdx="3" presStyleCnt="5"/>
      <dgm:spPr/>
    </dgm:pt>
    <dgm:pt modelId="{B3B19BEF-1B4C-A646-A127-65BEA85A26AE}" type="pres">
      <dgm:prSet presAssocID="{ABD41EB2-2205-6848-8B3C-24C01F0EA08B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2E8FE1A5-4635-9B4F-9EAC-89D13636CF0D}" type="pres">
      <dgm:prSet presAssocID="{ABD41EB2-2205-6848-8B3C-24C01F0EA08B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0B2CC948-7168-E241-8620-04883C902F1A}" type="pres">
      <dgm:prSet presAssocID="{D917EF6D-80D3-6940-9769-86EEC6DF546F}" presName="sibTrans" presStyleCnt="0"/>
      <dgm:spPr/>
    </dgm:pt>
    <dgm:pt modelId="{49344C0C-1DC6-E34A-ADA4-1BCCD71802A3}" type="pres">
      <dgm:prSet presAssocID="{76D94A00-69F8-FD40-9595-22EE027AD2C0}" presName="composite" presStyleCnt="0"/>
      <dgm:spPr/>
    </dgm:pt>
    <dgm:pt modelId="{9B12AD77-8CD9-0749-95D4-12B888BAE96A}" type="pres">
      <dgm:prSet presAssocID="{76D94A00-69F8-FD40-9595-22EE027AD2C0}" presName="bentUpArrow1" presStyleLbl="alignImgPlace1" presStyleIdx="4" presStyleCnt="5"/>
      <dgm:spPr/>
    </dgm:pt>
    <dgm:pt modelId="{88CBB9C5-4B59-8F4C-B23D-40EA30C6A662}" type="pres">
      <dgm:prSet presAssocID="{76D94A00-69F8-FD40-9595-22EE027AD2C0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AE5EA6DC-5425-4C44-AFF4-2684C9C8EC00}" type="pres">
      <dgm:prSet presAssocID="{76D94A00-69F8-FD40-9595-22EE027AD2C0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165966C7-FD78-D14A-8490-8B4C17DD82D2}" type="pres">
      <dgm:prSet presAssocID="{26931BFE-9343-7A44-A699-A9CC14F3AB47}" presName="sibTrans" presStyleCnt="0"/>
      <dgm:spPr/>
    </dgm:pt>
    <dgm:pt modelId="{7BA261A7-ED1B-044A-8A30-B309C2597DD8}" type="pres">
      <dgm:prSet presAssocID="{21A37362-1556-7448-B094-834D90DCCB5F}" presName="composite" presStyleCnt="0"/>
      <dgm:spPr/>
    </dgm:pt>
    <dgm:pt modelId="{C269365A-4AEF-8F4E-ABC8-0CA2259B1972}" type="pres">
      <dgm:prSet presAssocID="{21A37362-1556-7448-B094-834D90DCCB5F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8C0493AF-7628-8F47-AA23-5BD99869EB07}" type="pres">
      <dgm:prSet presAssocID="{21A37362-1556-7448-B094-834D90DCCB5F}" presName="FinalChild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D77D4E3C-6584-8A45-AF5D-D16934D06ED5}" type="presOf" srcId="{ABD41EB2-2205-6848-8B3C-24C01F0EA08B}" destId="{B3B19BEF-1B4C-A646-A127-65BEA85A26AE}" srcOrd="0" destOrd="0" presId="urn:microsoft.com/office/officeart/2005/8/layout/StepDownProcess"/>
    <dgm:cxn modelId="{6BE7E365-4A9D-6F4E-9951-0E1BF2CC9667}" type="presOf" srcId="{76D94A00-69F8-FD40-9595-22EE027AD2C0}" destId="{88CBB9C5-4B59-8F4C-B23D-40EA30C6A662}" srcOrd="0" destOrd="0" presId="urn:microsoft.com/office/officeart/2005/8/layout/StepDownProcess"/>
    <dgm:cxn modelId="{CECF66EA-D57E-BB49-AA82-FEA08D653757}" type="presOf" srcId="{FD6390F5-3933-EC46-BD9D-C467679F1C30}" destId="{1A069B15-F0E1-FE48-8F6B-D55E68F4E43C}" srcOrd="0" destOrd="0" presId="urn:microsoft.com/office/officeart/2005/8/layout/StepDownProcess"/>
    <dgm:cxn modelId="{5E4C4BC2-B3A1-B148-9183-26FBC8C32573}" type="presOf" srcId="{0175309F-4407-5749-81E2-CACEB0C3BE36}" destId="{B44702BA-40AA-1F4E-A982-D87027FAC11B}" srcOrd="0" destOrd="0" presId="urn:microsoft.com/office/officeart/2005/8/layout/StepDownProcess"/>
    <dgm:cxn modelId="{DB389ABB-846E-3740-BA56-2638B6C0BAFA}" type="presOf" srcId="{300EB6F8-B881-344C-A8F8-A6B6ECB38472}" destId="{8C0493AF-7628-8F47-AA23-5BD99869EB07}" srcOrd="0" destOrd="0" presId="urn:microsoft.com/office/officeart/2005/8/layout/StepDownProcess"/>
    <dgm:cxn modelId="{3DAEB3B8-623B-4944-90F7-13FF2449C60A}" type="presOf" srcId="{21A37362-1556-7448-B094-834D90DCCB5F}" destId="{C269365A-4AEF-8F4E-ABC8-0CA2259B1972}" srcOrd="0" destOrd="0" presId="urn:microsoft.com/office/officeart/2005/8/layout/StepDownProcess"/>
    <dgm:cxn modelId="{BB202343-1E0A-4F45-8DFB-09FB90E122CB}" srcId="{246E3D51-BF6E-5248-95AA-D7F79530C62E}" destId="{917D903A-96A4-AE42-B09C-0DA04F04C2DF}" srcOrd="1" destOrd="0" parTransId="{AA373D9C-444E-884E-9331-7B21AF6A4F30}" sibTransId="{3FDAE9CE-0D20-F84A-A2EB-62E26BD8D105}"/>
    <dgm:cxn modelId="{6C48162F-9210-CD48-83F5-0BE5278364F2}" type="presOf" srcId="{64CBDAC6-9630-424B-9D69-009892EDFFC0}" destId="{AE5EA6DC-5425-4C44-AFF4-2684C9C8EC00}" srcOrd="0" destOrd="0" presId="urn:microsoft.com/office/officeart/2005/8/layout/StepDownProcess"/>
    <dgm:cxn modelId="{5E3AA0DD-A868-FB47-96A5-4C76C372BF9A}" type="presOf" srcId="{73D94B6F-3662-6147-9D78-BDF773088360}" destId="{8888167F-B5C3-DB43-8736-224B5E637AAD}" srcOrd="0" destOrd="0" presId="urn:microsoft.com/office/officeart/2005/8/layout/StepDownProcess"/>
    <dgm:cxn modelId="{C92C61F7-D099-9645-8654-6328F7F65D48}" srcId="{0175309F-4407-5749-81E2-CACEB0C3BE36}" destId="{A4FBE5AA-EA97-FA4A-B4F1-20938ADE96CD}" srcOrd="0" destOrd="0" parTransId="{4624EDA5-6D1E-9C40-AF07-F0E07770812D}" sibTransId="{90DD6217-93B9-064B-AC1E-C1AEEF332AEA}"/>
    <dgm:cxn modelId="{BC01E621-67FF-D94D-81CC-9F70EA69C644}" srcId="{E5F87AD3-C47A-6448-B4F2-1A6C9F4D384C}" destId="{FD6390F5-3933-EC46-BD9D-C467679F1C30}" srcOrd="0" destOrd="0" parTransId="{52FC715A-BA28-9841-BF29-18A11CBCF83C}" sibTransId="{5895EC69-D012-4543-8298-DD2815A56DD7}"/>
    <dgm:cxn modelId="{4FA98F4E-CCC6-6D43-9AE5-92350B544B0F}" srcId="{246E3D51-BF6E-5248-95AA-D7F79530C62E}" destId="{E5F87AD3-C47A-6448-B4F2-1A6C9F4D384C}" srcOrd="2" destOrd="0" parTransId="{CDA3D9E1-292C-734D-84E7-11F05F45F747}" sibTransId="{A9B2DE37-D53A-D348-92CA-DE1A7D4C24A3}"/>
    <dgm:cxn modelId="{8E5977FC-5B59-0447-9245-DDEF0C1CCCEC}" type="presOf" srcId="{917D903A-96A4-AE42-B09C-0DA04F04C2DF}" destId="{06190386-A041-B641-9AFE-8C5A834C15F3}" srcOrd="0" destOrd="0" presId="urn:microsoft.com/office/officeart/2005/8/layout/StepDownProcess"/>
    <dgm:cxn modelId="{489C34FA-CA02-2747-8078-ACCA4C94C531}" srcId="{ABD41EB2-2205-6848-8B3C-24C01F0EA08B}" destId="{571705A7-2B6A-C740-BE3D-55460882C7B6}" srcOrd="0" destOrd="0" parTransId="{A4F1E167-CED8-1648-9DA8-B69A90EA23F5}" sibTransId="{7D9BD20D-D4A3-5045-836D-147D9D506CB9}"/>
    <dgm:cxn modelId="{2363FFF2-6A33-DF48-801A-81AFC985C1C1}" type="presOf" srcId="{E5F87AD3-C47A-6448-B4F2-1A6C9F4D384C}" destId="{1DB87BEA-9346-DA46-91E2-6BC1F2308CFF}" srcOrd="0" destOrd="0" presId="urn:microsoft.com/office/officeart/2005/8/layout/StepDownProcess"/>
    <dgm:cxn modelId="{8A0FCA88-BBE1-7F42-90CA-02610537DD70}" srcId="{21A37362-1556-7448-B094-834D90DCCB5F}" destId="{300EB6F8-B881-344C-A8F8-A6B6ECB38472}" srcOrd="0" destOrd="0" parTransId="{F3B80F50-8FAD-1B47-B5D2-FDE9780A897C}" sibTransId="{616889FE-1A57-104E-915D-792B24F0CC74}"/>
    <dgm:cxn modelId="{D63C3A0D-0703-9C45-B5E8-C01F7A88E170}" srcId="{917D903A-96A4-AE42-B09C-0DA04F04C2DF}" destId="{73D94B6F-3662-6147-9D78-BDF773088360}" srcOrd="0" destOrd="0" parTransId="{0097D736-00F5-D348-85C7-173373E12FB0}" sibTransId="{DE7B2C55-D34E-154D-A607-176161305BC5}"/>
    <dgm:cxn modelId="{8AE16131-8BA4-614C-9F87-FC59D1DA7DE6}" srcId="{246E3D51-BF6E-5248-95AA-D7F79530C62E}" destId="{21A37362-1556-7448-B094-834D90DCCB5F}" srcOrd="5" destOrd="0" parTransId="{38BB3F31-F5F0-544E-8EDC-31873863B5AE}" sibTransId="{F4C7C3F7-FD4B-2D4A-A76D-6A4A3D28647D}"/>
    <dgm:cxn modelId="{9321D0EB-EDF7-4940-866D-23FAC8E3ABBF}" type="presOf" srcId="{571705A7-2B6A-C740-BE3D-55460882C7B6}" destId="{2E8FE1A5-4635-9B4F-9EAC-89D13636CF0D}" srcOrd="0" destOrd="0" presId="urn:microsoft.com/office/officeart/2005/8/layout/StepDownProcess"/>
    <dgm:cxn modelId="{D3AE7C43-C483-2246-8AD2-AE62DB9152BE}" type="presOf" srcId="{A4FBE5AA-EA97-FA4A-B4F1-20938ADE96CD}" destId="{CA29A3B7-B845-2643-A792-4434698D6D31}" srcOrd="0" destOrd="0" presId="urn:microsoft.com/office/officeart/2005/8/layout/StepDownProcess"/>
    <dgm:cxn modelId="{6BEEDB7E-28E1-CF40-849E-71C104815323}" srcId="{246E3D51-BF6E-5248-95AA-D7F79530C62E}" destId="{76D94A00-69F8-FD40-9595-22EE027AD2C0}" srcOrd="4" destOrd="0" parTransId="{3755A0F3-32FB-D746-95B7-5E4A778670E1}" sibTransId="{26931BFE-9343-7A44-A699-A9CC14F3AB47}"/>
    <dgm:cxn modelId="{4B23257B-DE72-E24A-8C60-61D7187B9358}" srcId="{246E3D51-BF6E-5248-95AA-D7F79530C62E}" destId="{ABD41EB2-2205-6848-8B3C-24C01F0EA08B}" srcOrd="3" destOrd="0" parTransId="{22FFCEC3-E3E0-824A-BCEB-2AB9239E4D56}" sibTransId="{D917EF6D-80D3-6940-9769-86EEC6DF546F}"/>
    <dgm:cxn modelId="{F8287AC6-19B4-8248-AE19-BE888ACA4057}" srcId="{76D94A00-69F8-FD40-9595-22EE027AD2C0}" destId="{64CBDAC6-9630-424B-9D69-009892EDFFC0}" srcOrd="0" destOrd="0" parTransId="{C1B9F47A-71DC-D34A-8EC1-83BDCFCA8BC7}" sibTransId="{9F8FD7AC-AE4E-4444-B42F-FCF5FEDEC40D}"/>
    <dgm:cxn modelId="{9D23CC30-618D-534D-A82B-0FA254E27B33}" srcId="{246E3D51-BF6E-5248-95AA-D7F79530C62E}" destId="{0175309F-4407-5749-81E2-CACEB0C3BE36}" srcOrd="0" destOrd="0" parTransId="{966B3910-2BE1-FE4C-A484-BAE44470611E}" sibTransId="{70163301-42FD-1D4D-9FAA-F05BBD0DF181}"/>
    <dgm:cxn modelId="{41838157-5AA7-5F44-AF1E-0A29A28B7DB5}" type="presOf" srcId="{246E3D51-BF6E-5248-95AA-D7F79530C62E}" destId="{1BE2BCB1-6421-8649-A004-A06424C406E0}" srcOrd="0" destOrd="0" presId="urn:microsoft.com/office/officeart/2005/8/layout/StepDownProcess"/>
    <dgm:cxn modelId="{DA956F94-D508-CF4A-9A67-ABF0675B5E01}" type="presParOf" srcId="{1BE2BCB1-6421-8649-A004-A06424C406E0}" destId="{49E2D2CE-04A6-FF4C-AA14-F1C3D62470B8}" srcOrd="0" destOrd="0" presId="urn:microsoft.com/office/officeart/2005/8/layout/StepDownProcess"/>
    <dgm:cxn modelId="{E44139D0-7166-0044-B619-A0FFA12B250E}" type="presParOf" srcId="{49E2D2CE-04A6-FF4C-AA14-F1C3D62470B8}" destId="{C6852856-ED91-8E4A-89AB-5A1D85B18650}" srcOrd="0" destOrd="0" presId="urn:microsoft.com/office/officeart/2005/8/layout/StepDownProcess"/>
    <dgm:cxn modelId="{9B61CDC8-373F-4249-B511-4DC3DCE3A887}" type="presParOf" srcId="{49E2D2CE-04A6-FF4C-AA14-F1C3D62470B8}" destId="{B44702BA-40AA-1F4E-A982-D87027FAC11B}" srcOrd="1" destOrd="0" presId="urn:microsoft.com/office/officeart/2005/8/layout/StepDownProcess"/>
    <dgm:cxn modelId="{02A3A8C8-0E15-8F4A-9846-B1D6A6C77D1C}" type="presParOf" srcId="{49E2D2CE-04A6-FF4C-AA14-F1C3D62470B8}" destId="{CA29A3B7-B845-2643-A792-4434698D6D31}" srcOrd="2" destOrd="0" presId="urn:microsoft.com/office/officeart/2005/8/layout/StepDownProcess"/>
    <dgm:cxn modelId="{C6F2665E-48DD-3D4C-9557-564A5B85BAA7}" type="presParOf" srcId="{1BE2BCB1-6421-8649-A004-A06424C406E0}" destId="{6F8B6751-A6A6-0E49-96F7-FD6F642AF5FE}" srcOrd="1" destOrd="0" presId="urn:microsoft.com/office/officeart/2005/8/layout/StepDownProcess"/>
    <dgm:cxn modelId="{BD3062F9-A346-434D-88DD-5F8D8938F9F8}" type="presParOf" srcId="{1BE2BCB1-6421-8649-A004-A06424C406E0}" destId="{A1FA8776-F614-5E4D-881A-7FA731B546DC}" srcOrd="2" destOrd="0" presId="urn:microsoft.com/office/officeart/2005/8/layout/StepDownProcess"/>
    <dgm:cxn modelId="{71D2801F-E55B-A54E-AB22-F0F8112F50D0}" type="presParOf" srcId="{A1FA8776-F614-5E4D-881A-7FA731B546DC}" destId="{F538F0E4-ED78-C149-869E-F2C621F08AC3}" srcOrd="0" destOrd="0" presId="urn:microsoft.com/office/officeart/2005/8/layout/StepDownProcess"/>
    <dgm:cxn modelId="{6FEF59D8-A3A6-3E41-BCD4-5CAC91F0C438}" type="presParOf" srcId="{A1FA8776-F614-5E4D-881A-7FA731B546DC}" destId="{06190386-A041-B641-9AFE-8C5A834C15F3}" srcOrd="1" destOrd="0" presId="urn:microsoft.com/office/officeart/2005/8/layout/StepDownProcess"/>
    <dgm:cxn modelId="{C45B058A-2E16-4842-8ADF-6FC6758DE333}" type="presParOf" srcId="{A1FA8776-F614-5E4D-881A-7FA731B546DC}" destId="{8888167F-B5C3-DB43-8736-224B5E637AAD}" srcOrd="2" destOrd="0" presId="urn:microsoft.com/office/officeart/2005/8/layout/StepDownProcess"/>
    <dgm:cxn modelId="{DC16CFA7-9BF8-6047-821C-78B7F41CFB94}" type="presParOf" srcId="{1BE2BCB1-6421-8649-A004-A06424C406E0}" destId="{F579112B-C748-8B49-A864-B0FA473DC4C0}" srcOrd="3" destOrd="0" presId="urn:microsoft.com/office/officeart/2005/8/layout/StepDownProcess"/>
    <dgm:cxn modelId="{3FDFC999-6D91-F940-AA7A-34545E165007}" type="presParOf" srcId="{1BE2BCB1-6421-8649-A004-A06424C406E0}" destId="{4FEABDDD-781F-A440-BAB4-103FE7A7E288}" srcOrd="4" destOrd="0" presId="urn:microsoft.com/office/officeart/2005/8/layout/StepDownProcess"/>
    <dgm:cxn modelId="{B50833AC-81FA-6B4F-A67D-E31AD6DE382A}" type="presParOf" srcId="{4FEABDDD-781F-A440-BAB4-103FE7A7E288}" destId="{92A21381-AA3E-C144-B678-CFA1952145C3}" srcOrd="0" destOrd="0" presId="urn:microsoft.com/office/officeart/2005/8/layout/StepDownProcess"/>
    <dgm:cxn modelId="{5811F6CC-A851-7940-8051-45CE346D8A8B}" type="presParOf" srcId="{4FEABDDD-781F-A440-BAB4-103FE7A7E288}" destId="{1DB87BEA-9346-DA46-91E2-6BC1F2308CFF}" srcOrd="1" destOrd="0" presId="urn:microsoft.com/office/officeart/2005/8/layout/StepDownProcess"/>
    <dgm:cxn modelId="{1DF95B44-DBA8-A24A-BD8B-8380C6233C92}" type="presParOf" srcId="{4FEABDDD-781F-A440-BAB4-103FE7A7E288}" destId="{1A069B15-F0E1-FE48-8F6B-D55E68F4E43C}" srcOrd="2" destOrd="0" presId="urn:microsoft.com/office/officeart/2005/8/layout/StepDownProcess"/>
    <dgm:cxn modelId="{30FDCDDA-1A2F-0041-84B0-EADDDF25D3AF}" type="presParOf" srcId="{1BE2BCB1-6421-8649-A004-A06424C406E0}" destId="{65548FB5-7BCC-7C4A-A492-7B6B68BAE6BB}" srcOrd="5" destOrd="0" presId="urn:microsoft.com/office/officeart/2005/8/layout/StepDownProcess"/>
    <dgm:cxn modelId="{1ECD3EDA-89B4-C44C-828C-440E96B9D6C9}" type="presParOf" srcId="{1BE2BCB1-6421-8649-A004-A06424C406E0}" destId="{CC016825-022A-594D-9488-8B5BF510C024}" srcOrd="6" destOrd="0" presId="urn:microsoft.com/office/officeart/2005/8/layout/StepDownProcess"/>
    <dgm:cxn modelId="{3F2C792C-2122-ED4D-8AE5-B3FDF86080C6}" type="presParOf" srcId="{CC016825-022A-594D-9488-8B5BF510C024}" destId="{F04D4C6F-CB68-304B-B529-FA1E80A94E8A}" srcOrd="0" destOrd="0" presId="urn:microsoft.com/office/officeart/2005/8/layout/StepDownProcess"/>
    <dgm:cxn modelId="{56CA8F4D-C61B-9B47-A95A-4F3D6EE54162}" type="presParOf" srcId="{CC016825-022A-594D-9488-8B5BF510C024}" destId="{B3B19BEF-1B4C-A646-A127-65BEA85A26AE}" srcOrd="1" destOrd="0" presId="urn:microsoft.com/office/officeart/2005/8/layout/StepDownProcess"/>
    <dgm:cxn modelId="{8943D2D4-E820-1241-8B45-DE5C8106782B}" type="presParOf" srcId="{CC016825-022A-594D-9488-8B5BF510C024}" destId="{2E8FE1A5-4635-9B4F-9EAC-89D13636CF0D}" srcOrd="2" destOrd="0" presId="urn:microsoft.com/office/officeart/2005/8/layout/StepDownProcess"/>
    <dgm:cxn modelId="{5C0C7641-F0D6-D642-919B-4CB77C8B8B27}" type="presParOf" srcId="{1BE2BCB1-6421-8649-A004-A06424C406E0}" destId="{0B2CC948-7168-E241-8620-04883C902F1A}" srcOrd="7" destOrd="0" presId="urn:microsoft.com/office/officeart/2005/8/layout/StepDownProcess"/>
    <dgm:cxn modelId="{1214F405-6E0A-7040-98F7-0FF1C86082FF}" type="presParOf" srcId="{1BE2BCB1-6421-8649-A004-A06424C406E0}" destId="{49344C0C-1DC6-E34A-ADA4-1BCCD71802A3}" srcOrd="8" destOrd="0" presId="urn:microsoft.com/office/officeart/2005/8/layout/StepDownProcess"/>
    <dgm:cxn modelId="{2742A275-0151-F646-9088-A62DCE00A870}" type="presParOf" srcId="{49344C0C-1DC6-E34A-ADA4-1BCCD71802A3}" destId="{9B12AD77-8CD9-0749-95D4-12B888BAE96A}" srcOrd="0" destOrd="0" presId="urn:microsoft.com/office/officeart/2005/8/layout/StepDownProcess"/>
    <dgm:cxn modelId="{3FE79CEC-3C01-4149-B38F-8D1694BB25CF}" type="presParOf" srcId="{49344C0C-1DC6-E34A-ADA4-1BCCD71802A3}" destId="{88CBB9C5-4B59-8F4C-B23D-40EA30C6A662}" srcOrd="1" destOrd="0" presId="urn:microsoft.com/office/officeart/2005/8/layout/StepDownProcess"/>
    <dgm:cxn modelId="{5A5065F1-8CAF-B645-B4F0-E6ED729ECCB8}" type="presParOf" srcId="{49344C0C-1DC6-E34A-ADA4-1BCCD71802A3}" destId="{AE5EA6DC-5425-4C44-AFF4-2684C9C8EC00}" srcOrd="2" destOrd="0" presId="urn:microsoft.com/office/officeart/2005/8/layout/StepDownProcess"/>
    <dgm:cxn modelId="{061B6439-7CED-674C-B6FB-DA563497F2AA}" type="presParOf" srcId="{1BE2BCB1-6421-8649-A004-A06424C406E0}" destId="{165966C7-FD78-D14A-8490-8B4C17DD82D2}" srcOrd="9" destOrd="0" presId="urn:microsoft.com/office/officeart/2005/8/layout/StepDownProcess"/>
    <dgm:cxn modelId="{0DF6D4C7-96DA-BB46-B98B-692EC8E13F39}" type="presParOf" srcId="{1BE2BCB1-6421-8649-A004-A06424C406E0}" destId="{7BA261A7-ED1B-044A-8A30-B309C2597DD8}" srcOrd="10" destOrd="0" presId="urn:microsoft.com/office/officeart/2005/8/layout/StepDownProcess"/>
    <dgm:cxn modelId="{C160F241-0118-5045-BAC3-050DE8971334}" type="presParOf" srcId="{7BA261A7-ED1B-044A-8A30-B309C2597DD8}" destId="{C269365A-4AEF-8F4E-ABC8-0CA2259B1972}" srcOrd="0" destOrd="0" presId="urn:microsoft.com/office/officeart/2005/8/layout/StepDownProcess"/>
    <dgm:cxn modelId="{A600343E-6E62-6741-A410-09C6DA28DB6C}" type="presParOf" srcId="{7BA261A7-ED1B-044A-8A30-B309C2597DD8}" destId="{8C0493AF-7628-8F47-AA23-5BD99869EB0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52856-ED91-8E4A-89AB-5A1D85B18650}">
      <dsp:nvSpPr>
        <dsp:cNvPr id="0" name=""/>
        <dsp:cNvSpPr/>
      </dsp:nvSpPr>
      <dsp:spPr>
        <a:xfrm rot="5400000">
          <a:off x="856391" y="796538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4702BA-40AA-1F4E-A982-D87027FAC11B}">
      <dsp:nvSpPr>
        <dsp:cNvPr id="0" name=""/>
        <dsp:cNvSpPr/>
      </dsp:nvSpPr>
      <dsp:spPr>
        <a:xfrm>
          <a:off x="674738" y="36491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06/10/2019</a:t>
          </a:r>
          <a:endParaRPr lang="pt-PT" sz="1400" kern="1200" dirty="0"/>
        </a:p>
      </dsp:txBody>
      <dsp:txXfrm>
        <a:off x="714184" y="75937"/>
        <a:ext cx="1075324" cy="729021"/>
      </dsp:txXfrm>
    </dsp:sp>
    <dsp:sp modelId="{CA29A3B7-B845-2643-A792-4434698D6D31}">
      <dsp:nvSpPr>
        <dsp:cNvPr id="0" name=""/>
        <dsp:cNvSpPr/>
      </dsp:nvSpPr>
      <dsp:spPr>
        <a:xfrm>
          <a:off x="1828954" y="113544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1100" kern="1200" dirty="0" smtClean="0"/>
            <a:t>1ª Entrega</a:t>
          </a:r>
          <a:endParaRPr lang="pt-PT" sz="1100" kern="1200" dirty="0"/>
        </a:p>
      </dsp:txBody>
      <dsp:txXfrm>
        <a:off x="1828954" y="113544"/>
        <a:ext cx="839466" cy="652991"/>
      </dsp:txXfrm>
    </dsp:sp>
    <dsp:sp modelId="{F538F0E4-ED78-C149-869E-F2C621F08AC3}">
      <dsp:nvSpPr>
        <dsp:cNvPr id="0" name=""/>
        <dsp:cNvSpPr/>
      </dsp:nvSpPr>
      <dsp:spPr>
        <a:xfrm rot="5400000">
          <a:off x="1813359" y="1704092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190386-A041-B641-9AFE-8C5A834C15F3}">
      <dsp:nvSpPr>
        <dsp:cNvPr id="0" name=""/>
        <dsp:cNvSpPr/>
      </dsp:nvSpPr>
      <dsp:spPr>
        <a:xfrm>
          <a:off x="1631706" y="944045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20/10/2019</a:t>
          </a:r>
          <a:endParaRPr lang="pt-PT" sz="1400" kern="1200" dirty="0"/>
        </a:p>
      </dsp:txBody>
      <dsp:txXfrm>
        <a:off x="1671152" y="983491"/>
        <a:ext cx="1075324" cy="729021"/>
      </dsp:txXfrm>
    </dsp:sp>
    <dsp:sp modelId="{8888167F-B5C3-DB43-8736-224B5E637AAD}">
      <dsp:nvSpPr>
        <dsp:cNvPr id="0" name=""/>
        <dsp:cNvSpPr/>
      </dsp:nvSpPr>
      <dsp:spPr>
        <a:xfrm>
          <a:off x="2785922" y="1021098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1100" kern="1200" dirty="0" smtClean="0"/>
            <a:t>2ª Entrega</a:t>
          </a:r>
          <a:endParaRPr lang="pt-PT" sz="1100" kern="1200" dirty="0"/>
        </a:p>
      </dsp:txBody>
      <dsp:txXfrm>
        <a:off x="2785922" y="1021098"/>
        <a:ext cx="839466" cy="652991"/>
      </dsp:txXfrm>
    </dsp:sp>
    <dsp:sp modelId="{92A21381-AA3E-C144-B678-CFA1952145C3}">
      <dsp:nvSpPr>
        <dsp:cNvPr id="0" name=""/>
        <dsp:cNvSpPr/>
      </dsp:nvSpPr>
      <dsp:spPr>
        <a:xfrm rot="5400000">
          <a:off x="2770327" y="2611646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DB87BEA-9346-DA46-91E2-6BC1F2308CFF}">
      <dsp:nvSpPr>
        <dsp:cNvPr id="0" name=""/>
        <dsp:cNvSpPr/>
      </dsp:nvSpPr>
      <dsp:spPr>
        <a:xfrm>
          <a:off x="2588674" y="1851599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17/11/2019</a:t>
          </a:r>
          <a:endParaRPr lang="pt-PT" sz="1400" kern="1200" dirty="0"/>
        </a:p>
      </dsp:txBody>
      <dsp:txXfrm>
        <a:off x="2628120" y="1891045"/>
        <a:ext cx="1075324" cy="729021"/>
      </dsp:txXfrm>
    </dsp:sp>
    <dsp:sp modelId="{1A069B15-F0E1-FE48-8F6B-D55E68F4E43C}">
      <dsp:nvSpPr>
        <dsp:cNvPr id="0" name=""/>
        <dsp:cNvSpPr/>
      </dsp:nvSpPr>
      <dsp:spPr>
        <a:xfrm>
          <a:off x="3742890" y="1928652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1100" kern="1200" dirty="0" smtClean="0"/>
            <a:t>3ª Entrega</a:t>
          </a:r>
          <a:endParaRPr lang="pt-PT" sz="1100" kern="1200" dirty="0"/>
        </a:p>
      </dsp:txBody>
      <dsp:txXfrm>
        <a:off x="3742890" y="1928652"/>
        <a:ext cx="839466" cy="652991"/>
      </dsp:txXfrm>
    </dsp:sp>
    <dsp:sp modelId="{F04D4C6F-CB68-304B-B529-FA1E80A94E8A}">
      <dsp:nvSpPr>
        <dsp:cNvPr id="0" name=""/>
        <dsp:cNvSpPr/>
      </dsp:nvSpPr>
      <dsp:spPr>
        <a:xfrm rot="5400000">
          <a:off x="3727295" y="3519200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B19BEF-1B4C-A646-A127-65BEA85A26AE}">
      <dsp:nvSpPr>
        <dsp:cNvPr id="0" name=""/>
        <dsp:cNvSpPr/>
      </dsp:nvSpPr>
      <dsp:spPr>
        <a:xfrm>
          <a:off x="3545642" y="2759153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15/12/2019</a:t>
          </a:r>
        </a:p>
      </dsp:txBody>
      <dsp:txXfrm>
        <a:off x="3585088" y="2798599"/>
        <a:ext cx="1075324" cy="729021"/>
      </dsp:txXfrm>
    </dsp:sp>
    <dsp:sp modelId="{2E8FE1A5-4635-9B4F-9EAC-89D13636CF0D}">
      <dsp:nvSpPr>
        <dsp:cNvPr id="0" name=""/>
        <dsp:cNvSpPr/>
      </dsp:nvSpPr>
      <dsp:spPr>
        <a:xfrm>
          <a:off x="4699858" y="2836206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1100" kern="1200" dirty="0" smtClean="0"/>
            <a:t>4ª Entrega</a:t>
          </a:r>
          <a:endParaRPr lang="pt-PT" sz="1100" kern="1200" dirty="0"/>
        </a:p>
      </dsp:txBody>
      <dsp:txXfrm>
        <a:off x="4699858" y="2836206"/>
        <a:ext cx="839466" cy="652991"/>
      </dsp:txXfrm>
    </dsp:sp>
    <dsp:sp modelId="{9B12AD77-8CD9-0749-95D4-12B888BAE96A}">
      <dsp:nvSpPr>
        <dsp:cNvPr id="0" name=""/>
        <dsp:cNvSpPr/>
      </dsp:nvSpPr>
      <dsp:spPr>
        <a:xfrm rot="5400000">
          <a:off x="4684263" y="4426754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CBB9C5-4B59-8F4C-B23D-40EA30C6A662}">
      <dsp:nvSpPr>
        <dsp:cNvPr id="0" name=""/>
        <dsp:cNvSpPr/>
      </dsp:nvSpPr>
      <dsp:spPr>
        <a:xfrm>
          <a:off x="4502610" y="3666707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24/01/2020</a:t>
          </a:r>
        </a:p>
      </dsp:txBody>
      <dsp:txXfrm>
        <a:off x="4542056" y="3706153"/>
        <a:ext cx="1075324" cy="729021"/>
      </dsp:txXfrm>
    </dsp:sp>
    <dsp:sp modelId="{AE5EA6DC-5425-4C44-AFF4-2684C9C8EC00}">
      <dsp:nvSpPr>
        <dsp:cNvPr id="0" name=""/>
        <dsp:cNvSpPr/>
      </dsp:nvSpPr>
      <dsp:spPr>
        <a:xfrm>
          <a:off x="5656826" y="3743760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1100" kern="1200" dirty="0" smtClean="0"/>
            <a:t>5ª Entrega</a:t>
          </a:r>
          <a:endParaRPr lang="pt-PT" sz="1100" kern="1200" dirty="0"/>
        </a:p>
      </dsp:txBody>
      <dsp:txXfrm>
        <a:off x="5656826" y="3743760"/>
        <a:ext cx="839466" cy="652991"/>
      </dsp:txXfrm>
    </dsp:sp>
    <dsp:sp modelId="{C269365A-4AEF-8F4E-ABC8-0CA2259B1972}">
      <dsp:nvSpPr>
        <dsp:cNvPr id="0" name=""/>
        <dsp:cNvSpPr/>
      </dsp:nvSpPr>
      <dsp:spPr>
        <a:xfrm>
          <a:off x="5459578" y="4574261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kern="1200" dirty="0" smtClean="0"/>
            <a:t>27/01/2020</a:t>
          </a:r>
          <a:endParaRPr lang="pt-PT" sz="1400" kern="1200" dirty="0"/>
        </a:p>
      </dsp:txBody>
      <dsp:txXfrm>
        <a:off x="5499024" y="4613707"/>
        <a:ext cx="1075324" cy="729021"/>
      </dsp:txXfrm>
    </dsp:sp>
    <dsp:sp modelId="{8C0493AF-7628-8F47-AA23-5BD99869EB07}">
      <dsp:nvSpPr>
        <dsp:cNvPr id="0" name=""/>
        <dsp:cNvSpPr/>
      </dsp:nvSpPr>
      <dsp:spPr>
        <a:xfrm>
          <a:off x="6613794" y="4651314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900" kern="1200" dirty="0" smtClean="0"/>
            <a:t>Apresentação</a:t>
          </a:r>
          <a:endParaRPr lang="pt-PT" sz="900" kern="1200" dirty="0"/>
        </a:p>
      </dsp:txBody>
      <dsp:txXfrm>
        <a:off x="6613794" y="4651314"/>
        <a:ext cx="839466" cy="652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27/01/20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487017"/>
            <a:ext cx="543663" cy="536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50" y="16158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875" y="478139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631" y="6471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858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30188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01" y="5263645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9" y="5340320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799349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0" y="5543655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1" y="5680318"/>
            <a:ext cx="3059713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78" y="5387596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34" r:id="rId3"/>
    <p:sldLayoutId id="2147483742" r:id="rId4"/>
    <p:sldLayoutId id="2147483743" r:id="rId5"/>
    <p:sldLayoutId id="2147483744" r:id="rId6"/>
    <p:sldLayoutId id="2147483736" r:id="rId7"/>
    <p:sldLayoutId id="2147483735" r:id="rId8"/>
    <p:sldLayoutId id="2147483746" r:id="rId9"/>
    <p:sldLayoutId id="2147483738" r:id="rId10"/>
    <p:sldLayoutId id="2147483739" r:id="rId11"/>
    <p:sldLayoutId id="2147483747" r:id="rId12"/>
    <p:sldLayoutId id="2147483748" r:id="rId13"/>
    <p:sldLayoutId id="2147483737" r:id="rId14"/>
    <p:sldLayoutId id="2147483740" r:id="rId15"/>
    <p:sldLayoutId id="2147483751" r:id="rId16"/>
    <p:sldLayoutId id="2147483741" r:id="rId17"/>
    <p:sldLayoutId id="2147483745" r:id="rId18"/>
    <p:sldLayoutId id="2147483749" r:id="rId19"/>
    <p:sldLayoutId id="214748375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2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3317" y="1936506"/>
            <a:ext cx="4651819" cy="2607290"/>
          </a:xfrm>
        </p:spPr>
        <p:txBody>
          <a:bodyPr/>
          <a:lstStyle/>
          <a:p>
            <a:r>
              <a:rPr lang="es-ES" sz="4000" dirty="0" err="1" smtClean="0"/>
              <a:t>GoLabuta</a:t>
            </a:r>
            <a:endParaRPr lang="es-ES" sz="4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 smtClean="0"/>
              <a:t>2019/2020</a:t>
            </a:r>
          </a:p>
          <a:p>
            <a:endParaRPr lang="es-ES" sz="1800" dirty="0"/>
          </a:p>
        </p:txBody>
      </p:sp>
      <p:pic>
        <p:nvPicPr>
          <p:cNvPr id="1028" name="Picture 4" descr="esultado de imagem para spor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6801" l="195" r="98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65" y="1310472"/>
            <a:ext cx="6406406" cy="37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Requisitos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Não funcionais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1" y="2437423"/>
            <a:ext cx="10058400" cy="20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9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Modelação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Diagrama de Blocos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1" y="1133924"/>
            <a:ext cx="4279900" cy="56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1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Modelação		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Diagrama de contexto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72" y="1311819"/>
            <a:ext cx="7395028" cy="50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0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Modelação		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Diagrama de Classes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05" y="1106152"/>
            <a:ext cx="7392377" cy="562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1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Modelação		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 smtClean="0"/>
              <a:t>User</a:t>
            </a:r>
            <a:r>
              <a:rPr lang="pt-PT" dirty="0" smtClean="0"/>
              <a:t> </a:t>
            </a:r>
            <a:r>
              <a:rPr lang="pt-PT" dirty="0" err="1" smtClean="0"/>
              <a:t>Model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239659"/>
            <a:ext cx="8617094" cy="537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Demonstração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Video poject_GoLabut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5263" y="927936"/>
            <a:ext cx="9999785" cy="56248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2788" y="41409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parador ppt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570326" y="1439850"/>
            <a:ext cx="5178487" cy="38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721053" cy="682686"/>
          </a:xfrm>
        </p:spPr>
        <p:txBody>
          <a:bodyPr/>
          <a:lstStyle/>
          <a:p>
            <a:r>
              <a:rPr lang="pt-PT" smtClean="0"/>
              <a:t>Introdução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280" y="1717675"/>
            <a:ext cx="5480659" cy="4078968"/>
          </a:xfrm>
        </p:spPr>
        <p:txBody>
          <a:bodyPr/>
          <a:lstStyle/>
          <a:p>
            <a:r>
              <a:rPr lang="pt-PT" dirty="0" smtClean="0"/>
              <a:t>Surgimento da Internet e </a:t>
            </a:r>
            <a:r>
              <a:rPr lang="pt-PT" dirty="0" err="1" smtClean="0"/>
              <a:t>Smartphones</a:t>
            </a:r>
            <a:endParaRPr lang="pt-PT" dirty="0" smtClean="0"/>
          </a:p>
          <a:p>
            <a:r>
              <a:rPr lang="pt-PT" dirty="0" smtClean="0"/>
              <a:t>Alteração nas metodologias dos treinos desportivos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esultado de imagem para sports training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24" y="1717675"/>
            <a:ext cx="6587341" cy="39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81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Descrição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 smtClean="0"/>
              <a:t>Plataforma de gestão de uma equipa desportiva.</a:t>
            </a:r>
          </a:p>
          <a:p>
            <a:r>
              <a:rPr lang="pt-PT" dirty="0" smtClean="0"/>
              <a:t>3 </a:t>
            </a:r>
            <a:r>
              <a:rPr lang="pt-PT" dirty="0" err="1" smtClean="0"/>
              <a:t>key-users</a:t>
            </a:r>
            <a:r>
              <a:rPr lang="pt-PT" dirty="0" smtClean="0"/>
              <a:t> distintos.</a:t>
            </a:r>
          </a:p>
          <a:p>
            <a:r>
              <a:rPr lang="pt-PT" dirty="0" smtClean="0"/>
              <a:t>Comunicação entre os diferentes tipos de </a:t>
            </a:r>
            <a:r>
              <a:rPr lang="pt-PT" dirty="0" err="1" smtClean="0"/>
              <a:t>key-users</a:t>
            </a:r>
            <a:r>
              <a:rPr lang="pt-PT" dirty="0" smtClean="0"/>
              <a:t> facilitando a gestão desportiva.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6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Objetivos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 smtClean="0"/>
              <a:t>Criar uma plataforma competitiva no mercado.</a:t>
            </a:r>
          </a:p>
          <a:p>
            <a:r>
              <a:rPr lang="pt-PT" dirty="0" smtClean="0"/>
              <a:t>Abranger vários tipos de desporto.</a:t>
            </a:r>
          </a:p>
          <a:p>
            <a:endParaRPr lang="pt-PT" dirty="0" smtClean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1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Serviços Semelhantes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 err="1" smtClean="0"/>
              <a:t>Regibox</a:t>
            </a:r>
            <a:endParaRPr lang="pt-PT" dirty="0" smtClean="0"/>
          </a:p>
          <a:p>
            <a:endParaRPr lang="pt-PT" dirty="0"/>
          </a:p>
          <a:p>
            <a:endParaRPr lang="pt-PT" dirty="0" smtClean="0"/>
          </a:p>
          <a:p>
            <a:endParaRPr lang="pt-PT" dirty="0"/>
          </a:p>
          <a:p>
            <a:r>
              <a:rPr lang="pt-PT" dirty="0" err="1" smtClean="0"/>
              <a:t>SugarWod</a:t>
            </a:r>
            <a:r>
              <a:rPr lang="pt-PT" dirty="0" smtClean="0"/>
              <a:t> </a:t>
            </a:r>
          </a:p>
          <a:p>
            <a:endParaRPr lang="pt-PT" dirty="0"/>
          </a:p>
          <a:p>
            <a:endParaRPr lang="pt-PT" dirty="0" smtClean="0"/>
          </a:p>
          <a:p>
            <a:endParaRPr lang="pt-PT" dirty="0"/>
          </a:p>
          <a:p>
            <a:r>
              <a:rPr lang="pt-PT" dirty="0" err="1" smtClean="0"/>
              <a:t>TeamStuff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 descr="esultado de imagem para regi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61" y="679110"/>
            <a:ext cx="3941885" cy="262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sultado de imagem para Sugarw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565" y="2355964"/>
            <a:ext cx="4658471" cy="236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sultado de imagem para teamstu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164" y="4321592"/>
            <a:ext cx="41052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34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3903" y="309419"/>
            <a:ext cx="9516107" cy="410247"/>
          </a:xfrm>
        </p:spPr>
        <p:txBody>
          <a:bodyPr/>
          <a:lstStyle/>
          <a:p>
            <a:r>
              <a:rPr lang="pt-PT" dirty="0" err="1" smtClean="0"/>
              <a:t>Timeline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07945199"/>
              </p:ext>
            </p:extLst>
          </p:nvPr>
        </p:nvGraphicFramePr>
        <p:xfrm>
          <a:off x="2489200" y="9795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6244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Calendarização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38" y="646579"/>
            <a:ext cx="7234843" cy="60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Requisitos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Funcionais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65" y="1008185"/>
            <a:ext cx="5011658" cy="584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7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Requisitos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Funcionais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80" y="1133924"/>
            <a:ext cx="5850216" cy="54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48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30396</TotalTime>
  <Words>144</Words>
  <Application>Microsoft Macintosh PowerPoint</Application>
  <PresentationFormat>Custom</PresentationFormat>
  <Paragraphs>65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GoLabuta</vt:lpstr>
      <vt:lpstr>Introdução</vt:lpstr>
      <vt:lpstr>Descrição</vt:lpstr>
      <vt:lpstr>Objetivos</vt:lpstr>
      <vt:lpstr>Serviços Semelhantes</vt:lpstr>
      <vt:lpstr>Timeline</vt:lpstr>
      <vt:lpstr>Calendarização</vt:lpstr>
      <vt:lpstr>Requisitos</vt:lpstr>
      <vt:lpstr>Requisitos</vt:lpstr>
      <vt:lpstr>Requisitos</vt:lpstr>
      <vt:lpstr>Modelação</vt:lpstr>
      <vt:lpstr>Modelação  </vt:lpstr>
      <vt:lpstr>Modelação  </vt:lpstr>
      <vt:lpstr>Modelação  </vt:lpstr>
      <vt:lpstr>Demonstração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Edgar</cp:lastModifiedBy>
  <cp:revision>192</cp:revision>
  <dcterms:created xsi:type="dcterms:W3CDTF">2017-01-02T11:35:00Z</dcterms:created>
  <dcterms:modified xsi:type="dcterms:W3CDTF">2020-01-28T13:10:58Z</dcterms:modified>
</cp:coreProperties>
</file>